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5C641-1A04-6721-835E-2E41B50C8B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10EB6-2BF2-93FD-69C0-6B92EE8BEC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732E2F-6FD0-7053-827A-45CD1105A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00D5A-017F-4715-BA40-97B810225D4A}" type="datetimeFigureOut">
              <a:rPr lang="en-IN" smtClean="0"/>
              <a:t>22-02-2026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A05A46-C8F4-389F-EFE9-377BF0F0B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240F9-B8E4-F830-1984-E9173B73C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68CC7-815C-4592-A04A-D1B2104951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161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A50FE-67CC-5533-902A-BBC176001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445342-AB2D-460D-D41E-DDE25C11C0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5CB9E4-34D4-D508-CFD4-29E98B58F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00D5A-017F-4715-BA40-97B810225D4A}" type="datetimeFigureOut">
              <a:rPr lang="en-IN" smtClean="0"/>
              <a:t>22-02-2026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8FDEF-70BB-C01D-43B8-773E29FD9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9C20C-919F-CC70-6C2F-9A162BE02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68CC7-815C-4592-A04A-D1B2104951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9676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4C7B40-F6AB-1C7F-906F-83D5DC7883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2EB56A-04B5-4762-5FCE-2B5CF3DE64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819EC7-6711-4980-D2A9-343286078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00D5A-017F-4715-BA40-97B810225D4A}" type="datetimeFigureOut">
              <a:rPr lang="en-IN" smtClean="0"/>
              <a:t>22-02-2026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476B6-F281-2489-D1EC-88325DF54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A420DD-BFF0-E7FF-44FF-243BC119D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68CC7-815C-4592-A04A-D1B2104951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8720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F10C-0376-4EC6-684E-D365B41A2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BE30F-A378-5986-4A59-A081E3552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6C3602-0462-4EF5-8430-64206723C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00D5A-017F-4715-BA40-97B810225D4A}" type="datetimeFigureOut">
              <a:rPr lang="en-IN" smtClean="0"/>
              <a:t>22-02-2026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A29FA9-D26E-77AB-0AA6-C03CC5EED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C00698-4205-A8D3-88ED-F336FCA1B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68CC7-815C-4592-A04A-D1B2104951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1551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CFDCC-0D5A-8BEE-E358-3D47B7EC4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F058B7-95C5-5A44-1A1A-E7390B2983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801D9-6175-E1AB-0F76-BE677BE82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00D5A-017F-4715-BA40-97B810225D4A}" type="datetimeFigureOut">
              <a:rPr lang="en-IN" smtClean="0"/>
              <a:t>22-02-2026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B3D54F-4562-5CDA-885C-B9FDF3245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926230-E9AE-D2E7-0CD4-46A115E96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68CC7-815C-4592-A04A-D1B2104951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2147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6DF6E-AA2A-C0E0-0518-51C3CE24D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C669D-C857-BEF9-D5AE-343CF8B437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0FAA3A-00E5-BFB5-D30B-5BBF194D52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49FC5D-7EF3-3D40-0E94-AE291AAC6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00D5A-017F-4715-BA40-97B810225D4A}" type="datetimeFigureOut">
              <a:rPr lang="en-IN" smtClean="0"/>
              <a:t>22-02-2026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794878-951A-A274-5FE5-298C4BDB2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0B5E9A-38AF-2B3E-DFCB-F15B3F882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68CC7-815C-4592-A04A-D1B2104951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3432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F6FD4-A901-1846-AB7F-5BE8FBCD4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A691B0-2053-0080-AB34-639447758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07559-DCE2-2857-F02F-E726B7FB66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FB8B82-8C01-30C3-D565-F988201ED3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465058-3F09-AA56-BEB7-B86ED1C326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97B51B-1FF0-D37E-B6E0-1E6854AF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00D5A-017F-4715-BA40-97B810225D4A}" type="datetimeFigureOut">
              <a:rPr lang="en-IN" smtClean="0"/>
              <a:t>22-02-2026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496E29-0082-7D6B-1DC7-F0CF4B61C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0450DF-0677-E36C-6D07-BFF741DED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68CC7-815C-4592-A04A-D1B2104951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8191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C82E4-8D01-2788-8744-7E8195209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985518-1B7D-4BA6-F097-3E88A5652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00D5A-017F-4715-BA40-97B810225D4A}" type="datetimeFigureOut">
              <a:rPr lang="en-IN" smtClean="0"/>
              <a:t>22-02-2026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EA53A7-B665-93C8-439E-435020290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AFC7F8-DAC1-41CD-ACE2-5F16B3B8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68CC7-815C-4592-A04A-D1B2104951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8216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554DBC-3A4C-07D3-FBE7-D09356920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00D5A-017F-4715-BA40-97B810225D4A}" type="datetimeFigureOut">
              <a:rPr lang="en-IN" smtClean="0"/>
              <a:t>22-02-2026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0C0A26-623A-3518-05F3-51DEB183C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A3C5AC-45E7-B5BB-A4C5-A4456E422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68CC7-815C-4592-A04A-D1B2104951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8335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C4AB6-C459-4831-8E89-892E52565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21D0A-E7B7-F78F-4599-B92ED2011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B15876-7502-EC0B-5DD1-9D3C0F2933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708BDA-D91B-0A8C-569C-967F2AC03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00D5A-017F-4715-BA40-97B810225D4A}" type="datetimeFigureOut">
              <a:rPr lang="en-IN" smtClean="0"/>
              <a:t>22-02-2026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61131B-A5BA-0998-018A-1E9019662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FC99AD-8103-7903-EEE0-6B7678B4E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68CC7-815C-4592-A04A-D1B2104951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5708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B80DF-DE46-98FC-9175-AC8F36826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A3717B-F7F2-2AF0-1CE9-420581C43D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FD2E94-30BD-8D83-4087-88139A40F3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6A8602-C224-BC61-62CC-3E90143F3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00D5A-017F-4715-BA40-97B810225D4A}" type="datetimeFigureOut">
              <a:rPr lang="en-IN" smtClean="0"/>
              <a:t>22-02-2026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3EEA54-30B9-1CDB-5794-CA2FD5C27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E3F385-59FF-BC09-CED6-2B4368CB2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68CC7-815C-4592-A04A-D1B2104951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8507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A66A4F-7458-17D2-832C-5AC581676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088EB1-BB04-459F-EFF5-58A50DF889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A5ACA-EA60-9FA4-C37E-B3BA58D96B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B00D5A-017F-4715-BA40-97B810225D4A}" type="datetimeFigureOut">
              <a:rPr lang="en-IN" smtClean="0"/>
              <a:t>22-02-2026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1D3783-2A53-66B7-7C34-441E13E495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A0ECB-2B00-AA83-D261-044721DF5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368CC7-815C-4592-A04A-D1B2104951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5678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ap-south-1.console.aws.amazon.com/s3/buckets/output-realtime-data?region=ap-south-1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p-south-1.console.aws.amazon.com/s3/buckets/output-realtime-data?region=ap-south-1" TargetMode="External"/><Relationship Id="rId2" Type="http://schemas.openxmlformats.org/officeDocument/2006/relationships/hyperlink" Target="https://ap-south-1.console.aws.amazon.com/s3/buckets/input-data-kinesis-bucket?region=ap-south-1" TargetMode="Externa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86728-A25E-C32F-4D22-84952ADB167F}"/>
              </a:ext>
            </a:extLst>
          </p:cNvPr>
          <p:cNvSpPr txBox="1">
            <a:spLocks/>
          </p:cNvSpPr>
          <p:nvPr/>
        </p:nvSpPr>
        <p:spPr>
          <a:xfrm>
            <a:off x="1721963" y="1913715"/>
            <a:ext cx="9144000" cy="13663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Kinesis-Data Streaming-Data Processing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13DF64-B3DC-8378-C95F-6118F1F0E042}"/>
              </a:ext>
            </a:extLst>
          </p:cNvPr>
          <p:cNvSpPr txBox="1">
            <a:spLocks/>
          </p:cNvSpPr>
          <p:nvPr/>
        </p:nvSpPr>
        <p:spPr>
          <a:xfrm>
            <a:off x="2900313" y="3577973"/>
            <a:ext cx="9144000" cy="5080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Kinesis,firehouse,s3, lambda function.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14137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D48912-8D0E-4CB2-0D14-3BACBDBA8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852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71953B-FE99-5413-5CC4-EC2669E85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204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9E4307-60F6-6629-B485-AA2EEE609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071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66555C-7400-9C3F-61DC-BC969A53ABAB}"/>
              </a:ext>
            </a:extLst>
          </p:cNvPr>
          <p:cNvSpPr txBox="1"/>
          <p:nvPr/>
        </p:nvSpPr>
        <p:spPr>
          <a:xfrm>
            <a:off x="3047215" y="1307698"/>
            <a:ext cx="6671820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400" b="1" dirty="0"/>
              <a:t>3. Create a Kinesis Firehose Delivery Stream</a:t>
            </a:r>
          </a:p>
          <a:p>
            <a:pPr>
              <a:buNone/>
            </a:pPr>
            <a:r>
              <a:rPr lang="en-IN" dirty="0"/>
              <a:t>Purpose: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Firehose continuously reads data from </a:t>
            </a:r>
            <a:r>
              <a:rPr lang="en-IN" b="1" dirty="0"/>
              <a:t>Kinesis Stream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Delivers data into </a:t>
            </a:r>
            <a:r>
              <a:rPr lang="en-IN" b="1" dirty="0"/>
              <a:t>Final S3 Bucket</a:t>
            </a:r>
            <a:endParaRPr lang="en-IN" dirty="0"/>
          </a:p>
          <a:p>
            <a:pPr>
              <a:buNone/>
            </a:pPr>
            <a:r>
              <a:rPr lang="en-IN" dirty="0"/>
              <a:t>Steps: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Go to </a:t>
            </a:r>
            <a:r>
              <a:rPr lang="en-IN" b="1" dirty="0"/>
              <a:t>Kinesis → Firehose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Create delivery stream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Source: </a:t>
            </a:r>
            <a:r>
              <a:rPr lang="en-IN" b="1" dirty="0"/>
              <a:t>Kinesis Data Stream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Choose the stream created earlier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Destination: </a:t>
            </a:r>
            <a:r>
              <a:rPr lang="en-IN" b="1" dirty="0"/>
              <a:t>S3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Create/select final S3 bucket (e.g., </a:t>
            </a:r>
            <a:r>
              <a:rPr lang="en-IN" dirty="0">
                <a:hlinkClick r:id="rId2"/>
              </a:rPr>
              <a:t>output-</a:t>
            </a:r>
            <a:r>
              <a:rPr lang="en-IN" dirty="0" err="1">
                <a:hlinkClick r:id="rId2"/>
              </a:rPr>
              <a:t>realtime</a:t>
            </a:r>
            <a:r>
              <a:rPr lang="en-IN" dirty="0">
                <a:hlinkClick r:id="rId2"/>
              </a:rPr>
              <a:t>-data</a:t>
            </a:r>
            <a:r>
              <a:rPr lang="en-IN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Set buffer: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Size: 1–5 MB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Interval: 1–60 seconds</a:t>
            </a:r>
          </a:p>
        </p:txBody>
      </p:sp>
    </p:spTree>
    <p:extLst>
      <p:ext uri="{BB962C8B-B14F-4D97-AF65-F5344CB8AC3E}">
        <p14:creationId xmlns:p14="http://schemas.microsoft.com/office/powerpoint/2010/main" val="120799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ECB3F3-F229-6AFB-4340-E724A6ACF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800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E1898C-92D5-430D-6434-E888B8994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0524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F40A09-C9F3-9787-0277-3FC061B46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524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0DA48F-87AB-3D6C-30C1-09FEF3A67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783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A2DF51-7D91-91F4-4356-E3007FCD2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9869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80BBDA-CCAE-9F8E-E54E-C65FAEA5B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408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0379F5-8661-A336-E49C-BE3AE84AE9E5}"/>
              </a:ext>
            </a:extLst>
          </p:cNvPr>
          <p:cNvSpPr txBox="1"/>
          <p:nvPr/>
        </p:nvSpPr>
        <p:spPr>
          <a:xfrm>
            <a:off x="3048000" y="446856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Architecture: S3 → Lambda → Kinesis → Firehose → S3 (Final Destination)</a:t>
            </a:r>
            <a:endParaRPr lang="en-IN" sz="2800" b="1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E282C45-4375-A247-94D5-8825CFEA79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6338" y="2547284"/>
            <a:ext cx="6215163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Files arrive in S3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S3 triggers a Lambda function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Lambda sends processed data to Kinesis Data Stream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Kinesis Data Stream sends data to Kinesis Firehose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Firehose delivers the final data to S3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537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CE74D4-12A2-CDCF-37E2-8AD56854E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120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7540F0-2A25-F707-0328-51B25838C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326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30A2C0-21C5-3F21-F1E6-CCD9A712C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0673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086DCA-D6DD-B9F3-A827-79909DCDB96B}"/>
              </a:ext>
            </a:extLst>
          </p:cNvPr>
          <p:cNvSpPr txBox="1"/>
          <p:nvPr/>
        </p:nvSpPr>
        <p:spPr>
          <a:xfrm>
            <a:off x="2811545" y="1211246"/>
            <a:ext cx="6094428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/>
              <a:t>4. Create a Lambda Function</a:t>
            </a:r>
          </a:p>
          <a:p>
            <a:pPr>
              <a:buNone/>
            </a:pPr>
            <a:r>
              <a:rPr lang="en-US" dirty="0"/>
              <a:t>Purpose: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Triggered by S3 file upload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Reads file (or event metadata)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Processes 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Sends records to </a:t>
            </a:r>
            <a:r>
              <a:rPr lang="en-US" b="1" dirty="0"/>
              <a:t>Kinesis Data Stream</a:t>
            </a:r>
            <a:endParaRPr lang="en-US" dirty="0"/>
          </a:p>
          <a:p>
            <a:pPr>
              <a:buNone/>
            </a:pPr>
            <a:r>
              <a:rPr lang="en-US" dirty="0"/>
              <a:t>Steps: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Go to </a:t>
            </a:r>
            <a:r>
              <a:rPr lang="en-US" b="1" dirty="0"/>
              <a:t>AWS Lambda → Create function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Choose runtime (Python/Node.js)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Under </a:t>
            </a:r>
            <a:r>
              <a:rPr lang="en-US" b="1" dirty="0"/>
              <a:t>Trigger</a:t>
            </a:r>
            <a:r>
              <a:rPr lang="en-US" dirty="0"/>
              <a:t>, select </a:t>
            </a:r>
            <a:r>
              <a:rPr lang="en-US" b="1" dirty="0"/>
              <a:t>S3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Choose </a:t>
            </a:r>
            <a:r>
              <a:rPr lang="en-US" b="1" dirty="0"/>
              <a:t>PUT</a:t>
            </a:r>
            <a:r>
              <a:rPr lang="en-US" dirty="0"/>
              <a:t> event</a:t>
            </a:r>
          </a:p>
        </p:txBody>
      </p:sp>
    </p:spTree>
    <p:extLst>
      <p:ext uri="{BB962C8B-B14F-4D97-AF65-F5344CB8AC3E}">
        <p14:creationId xmlns:p14="http://schemas.microsoft.com/office/powerpoint/2010/main" val="1141583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9437BD-27E4-6FA5-9FCE-5D8A7974F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2268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F28E9D-FE26-43B6-88D8-8E4176F7B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6364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75D075-B3B0-6D55-4A9B-0C5C959C1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8550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1207DF-8656-93B9-3803-8113CD0C4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4223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8D7200-FCDA-E061-E64E-D7ADA4666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8654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2D0626-225E-91B9-3578-C32C8B5EC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65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18A095-471D-7340-E502-E00670FE54D3}"/>
              </a:ext>
            </a:extLst>
          </p:cNvPr>
          <p:cNvSpPr txBox="1"/>
          <p:nvPr/>
        </p:nvSpPr>
        <p:spPr>
          <a:xfrm>
            <a:off x="4539916" y="63348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Step-by-Step Setup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C75A3-834E-1A23-4913-9F1BED8F1D3F}"/>
              </a:ext>
            </a:extLst>
          </p:cNvPr>
          <p:cNvSpPr txBox="1"/>
          <p:nvPr/>
        </p:nvSpPr>
        <p:spPr>
          <a:xfrm>
            <a:off x="2859464" y="1833605"/>
            <a:ext cx="609600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dirty="0"/>
              <a:t>1. Create S3 Bucket (Source Bucket)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Go to </a:t>
            </a:r>
            <a:r>
              <a:rPr lang="en-US" b="1" dirty="0"/>
              <a:t>Amazon S3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Create a bucket (e.g., source:</a:t>
            </a:r>
            <a:r>
              <a:rPr lang="en-IN" dirty="0">
                <a:hlinkClick r:id="rId2"/>
              </a:rPr>
              <a:t> input-data-kinesis-bucket</a:t>
            </a:r>
            <a:r>
              <a:rPr lang="en-IN" dirty="0"/>
              <a:t>, destination bucket</a:t>
            </a:r>
            <a:r>
              <a:rPr lang="en-IN" dirty="0">
                <a:hlinkClick r:id="rId3"/>
              </a:rPr>
              <a:t> : output-</a:t>
            </a:r>
            <a:r>
              <a:rPr lang="en-IN" dirty="0" err="1">
                <a:hlinkClick r:id="rId3"/>
              </a:rPr>
              <a:t>realtime</a:t>
            </a:r>
            <a:r>
              <a:rPr lang="en-IN" dirty="0">
                <a:hlinkClick r:id="rId3"/>
              </a:rPr>
              <a:t>-data</a:t>
            </a:r>
            <a:r>
              <a:rPr lang="en-US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This bucket will store incoming files/events.</a:t>
            </a:r>
          </a:p>
        </p:txBody>
      </p:sp>
    </p:spTree>
    <p:extLst>
      <p:ext uri="{BB962C8B-B14F-4D97-AF65-F5344CB8AC3E}">
        <p14:creationId xmlns:p14="http://schemas.microsoft.com/office/powerpoint/2010/main" val="39837414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29AC3B-8110-1C5E-E891-FE162D10C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0124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B16D03-BAE0-E796-E142-4D0BDE4A2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6307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6A54BE-23B0-1C9B-CF09-4BFA9814C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9422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653536-07C0-2159-21F5-DD692C548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762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F92B5E-0804-5973-7EE4-93A169611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5483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6FEE9E-D9EE-EC29-84EA-60EC412D5297}"/>
              </a:ext>
            </a:extLst>
          </p:cNvPr>
          <p:cNvSpPr txBox="1"/>
          <p:nvPr/>
        </p:nvSpPr>
        <p:spPr>
          <a:xfrm>
            <a:off x="1868865" y="673172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Example code (Python):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CF6650-CBB0-9270-7B06-582043E7FEA4}"/>
              </a:ext>
            </a:extLst>
          </p:cNvPr>
          <p:cNvSpPr txBox="1"/>
          <p:nvPr/>
        </p:nvSpPr>
        <p:spPr>
          <a:xfrm>
            <a:off x="1944280" y="1093507"/>
            <a:ext cx="6094428" cy="5672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I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boto3</a:t>
            </a:r>
          </a:p>
          <a:p>
            <a:pPr>
              <a:lnSpc>
                <a:spcPts val="1425"/>
              </a:lnSpc>
              <a:buNone/>
            </a:pPr>
            <a:r>
              <a:rPr lang="en-I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csv</a:t>
            </a:r>
          </a:p>
          <a:p>
            <a:pPr>
              <a:lnSpc>
                <a:spcPts val="1425"/>
              </a:lnSpc>
              <a:buNone/>
            </a:pPr>
            <a:r>
              <a:rPr lang="en-I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urllib.parse</a:t>
            </a:r>
            <a:endParaRPr lang="en-I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I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json</a:t>
            </a:r>
            <a:endParaRPr lang="en-I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b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I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AWS clients</a:t>
            </a:r>
            <a:endParaRPr lang="en-I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s3 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boto3.client(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"s3"</a:t>
            </a: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kinesis 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boto3.client(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"kinesis"</a:t>
            </a: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region_name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"ap-south-1"</a:t>
            </a: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b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I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Kinesis Data Stream name</a:t>
            </a:r>
            <a:endParaRPr lang="en-I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STREAM_NAME 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"transaction-</a:t>
            </a:r>
            <a:r>
              <a:rPr lang="en-IN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realtime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-data"</a:t>
            </a:r>
            <a:endParaRPr lang="en-I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BATCH_SIZE 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I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Max 500 records per batch</a:t>
            </a:r>
            <a:endParaRPr lang="en-I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b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I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lambda_handler</a:t>
            </a: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1425"/>
              </a:lnSpc>
              <a:buNone/>
            </a:pP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Validate S3 event</a:t>
            </a:r>
            <a:endParaRPr lang="en-I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"Records"</a:t>
            </a: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event </a:t>
            </a:r>
            <a:r>
              <a:rPr lang="en-I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(event[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"Records"</a:t>
            </a: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  <a:buNone/>
            </a:pP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"status"</a:t>
            </a: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"Failed"</a:t>
            </a: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"reason"</a:t>
            </a: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"No S3 Records found in event"</a:t>
            </a: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"event"</a:t>
            </a: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event</a:t>
            </a:r>
          </a:p>
          <a:p>
            <a:pPr>
              <a:lnSpc>
                <a:spcPts val="1425"/>
              </a:lnSpc>
              <a:buNone/>
            </a:pP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>
              <a:lnSpc>
                <a:spcPts val="1425"/>
              </a:lnSpc>
              <a:buNone/>
            </a:pPr>
            <a:b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b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2445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55ED24-B701-6C95-BCBD-AB838EC8BD4C}"/>
              </a:ext>
            </a:extLst>
          </p:cNvPr>
          <p:cNvSpPr txBox="1"/>
          <p:nvPr/>
        </p:nvSpPr>
        <p:spPr>
          <a:xfrm>
            <a:off x="963105" y="-2579733"/>
            <a:ext cx="10265789" cy="9981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b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</a:t>
            </a:r>
            <a:b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b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pPr>
              <a:lnSpc>
                <a:spcPts val="1425"/>
              </a:lnSpc>
              <a:buNone/>
            </a:pPr>
            <a:endParaRPr lang="en-IN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endParaRPr lang="en-I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endParaRPr lang="en-IN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endParaRPr lang="en-I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endParaRPr lang="en-IN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endParaRPr lang="en-I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endParaRPr lang="en-IN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endParaRPr lang="en-I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endParaRPr lang="en-IN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Get bucket and key from the S3 event</a:t>
            </a:r>
            <a:endParaRPr lang="en-I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record 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event[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"Records"</a:t>
            </a: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I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ts val="1425"/>
              </a:lnSpc>
              <a:buNone/>
            </a:pP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bucket 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record[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"s3"</a:t>
            </a: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"bucket"</a:t>
            </a: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ts val="1425"/>
              </a:lnSpc>
              <a:buNone/>
            </a:pP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key 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urllib.parse.unquote_plus</a:t>
            </a: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(record[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"s3"</a:t>
            </a: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"object"</a:t>
            </a: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"key"</a:t>
            </a: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>
              <a:lnSpc>
                <a:spcPts val="1425"/>
              </a:lnSpc>
              <a:buNone/>
            </a:pPr>
            <a:b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Read CSV from S3</a:t>
            </a:r>
            <a:endParaRPr lang="en-I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response 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s3.get_object(</a:t>
            </a:r>
            <a:r>
              <a:rPr lang="en-I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Bucket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bucket, </a:t>
            </a:r>
            <a:r>
              <a:rPr lang="en-I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key)</a:t>
            </a:r>
          </a:p>
          <a:p>
            <a:pPr>
              <a:lnSpc>
                <a:spcPts val="1425"/>
              </a:lnSpc>
              <a:buNone/>
            </a:pP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content 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response[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"Body"</a:t>
            </a: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].read().decode(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csv_reader</a:t>
            </a: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csv.DictReader</a:t>
            </a: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content.splitlines</a:t>
            </a: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pPr>
              <a:lnSpc>
                <a:spcPts val="1425"/>
              </a:lnSpc>
              <a:buNone/>
            </a:pPr>
            <a:b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Prepare records for Kinesis</a:t>
            </a:r>
            <a:endParaRPr lang="en-I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records 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[{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"Data"</a:t>
            </a: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json.dumps</a:t>
            </a: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(row), 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PartitionKey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row.get</a:t>
            </a: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transaction_id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"default"</a:t>
            </a: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)} </a:t>
            </a:r>
            <a:r>
              <a:rPr lang="en-I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row </a:t>
            </a:r>
            <a:r>
              <a:rPr lang="en-I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csv_reader</a:t>
            </a: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ts val="1425"/>
              </a:lnSpc>
              <a:buNone/>
            </a:pP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records_sent</a:t>
            </a: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endParaRPr lang="en-I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b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Send in batches</a:t>
            </a:r>
            <a:endParaRPr lang="en-I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(records), BATCH_SIZE):</a:t>
            </a:r>
          </a:p>
          <a:p>
            <a:pPr>
              <a:lnSpc>
                <a:spcPts val="1425"/>
              </a:lnSpc>
              <a:buNone/>
            </a:pP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batch 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records[</a:t>
            </a:r>
            <a:r>
              <a:rPr lang="en-IN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i:i</a:t>
            </a: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BATCH_SIZE]</a:t>
            </a:r>
          </a:p>
          <a:p>
            <a:pPr>
              <a:lnSpc>
                <a:spcPts val="1425"/>
              </a:lnSpc>
              <a:buNone/>
            </a:pP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resp</a:t>
            </a: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kinesis.put_records</a:t>
            </a: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StreamName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STREAM_NAME, </a:t>
            </a:r>
            <a:r>
              <a:rPr lang="en-I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Records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batch)</a:t>
            </a:r>
          </a:p>
          <a:p>
            <a:pPr>
              <a:lnSpc>
                <a:spcPts val="1425"/>
              </a:lnSpc>
              <a:buNone/>
            </a:pP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records_sent</a:t>
            </a: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(batch) 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resp</a:t>
            </a: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FailedRecordCount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ts val="1425"/>
              </a:lnSpc>
              <a:buNone/>
            </a:pPr>
            <a:b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Log failed records if any</a:t>
            </a:r>
            <a:endParaRPr lang="en-I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resp</a:t>
            </a: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FailedRecordCount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IN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"Failed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records in batch: </a:t>
            </a:r>
            <a:r>
              <a:rPr lang="en-I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resp</a:t>
            </a: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'Records'</a:t>
            </a: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I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b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  <a:buNone/>
            </a:pP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"status"</a:t>
            </a: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"Success"</a:t>
            </a: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"bucket"</a:t>
            </a: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bucket,</a:t>
            </a:r>
          </a:p>
          <a:p>
            <a:pPr>
              <a:lnSpc>
                <a:spcPts val="1425"/>
              </a:lnSpc>
              <a:buNone/>
            </a:pP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"file"</a:t>
            </a: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key,</a:t>
            </a:r>
          </a:p>
          <a:p>
            <a:pPr>
              <a:lnSpc>
                <a:spcPts val="1425"/>
              </a:lnSpc>
              <a:buNone/>
            </a:pP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records_sent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records_sent</a:t>
            </a:r>
            <a:endParaRPr lang="en-I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>
              <a:lnSpc>
                <a:spcPts val="1425"/>
              </a:lnSpc>
              <a:buNone/>
            </a:pPr>
            <a:b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</p:spTree>
    <p:extLst>
      <p:ext uri="{BB962C8B-B14F-4D97-AF65-F5344CB8AC3E}">
        <p14:creationId xmlns:p14="http://schemas.microsoft.com/office/powerpoint/2010/main" val="4017966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1BB2E77-879C-6B04-A9B1-9562540E8936}"/>
              </a:ext>
            </a:extLst>
          </p:cNvPr>
          <p:cNvSpPr txBox="1"/>
          <p:nvPr/>
        </p:nvSpPr>
        <p:spPr>
          <a:xfrm>
            <a:off x="3047215" y="1851885"/>
            <a:ext cx="6094428" cy="3158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"status"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"Success"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"bucket"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bucket,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"file"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key,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records_sent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records_sent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>
              <a:lnSpc>
                <a:spcPts val="1425"/>
              </a:lnSpc>
              <a:buNone/>
            </a:pPr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"status"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"Failed"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"reason"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(e),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"bucket"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bucket,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"file"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key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>
              <a:lnSpc>
                <a:spcPts val="1425"/>
              </a:lnSpc>
              <a:buNone/>
            </a:pPr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562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337409-59FD-BAFA-9B84-B554A8A61D35}"/>
              </a:ext>
            </a:extLst>
          </p:cNvPr>
          <p:cNvSpPr txBox="1"/>
          <p:nvPr/>
        </p:nvSpPr>
        <p:spPr>
          <a:xfrm>
            <a:off x="3047215" y="2277194"/>
            <a:ext cx="609442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5. IAM Permissions Required</a:t>
            </a:r>
          </a:p>
          <a:p>
            <a:pPr>
              <a:buNone/>
            </a:pPr>
            <a:r>
              <a:rPr lang="en-US" b="1" dirty="0"/>
              <a:t>Lambda must have: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Read from S3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Write to Kinesis Data Stream</a:t>
            </a:r>
          </a:p>
          <a:p>
            <a:pPr>
              <a:buNone/>
            </a:pPr>
            <a:r>
              <a:rPr lang="en-US" b="1" dirty="0"/>
              <a:t>Firehose must have: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Read from Kinesis Stream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Write to final S3 bucket</a:t>
            </a:r>
          </a:p>
          <a:p>
            <a:pPr>
              <a:buNone/>
            </a:pPr>
            <a:r>
              <a:rPr lang="en-US" dirty="0"/>
              <a:t>AWS automatically creates the Firehose role if you allow it.</a:t>
            </a:r>
          </a:p>
        </p:txBody>
      </p:sp>
    </p:spTree>
    <p:extLst>
      <p:ext uri="{BB962C8B-B14F-4D97-AF65-F5344CB8AC3E}">
        <p14:creationId xmlns:p14="http://schemas.microsoft.com/office/powerpoint/2010/main" val="42783675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63A5AF-ADA9-7BC7-C754-5706B34E85A0}"/>
              </a:ext>
            </a:extLst>
          </p:cNvPr>
          <p:cNvSpPr txBox="1"/>
          <p:nvPr/>
        </p:nvSpPr>
        <p:spPr>
          <a:xfrm>
            <a:off x="2717277" y="2927644"/>
            <a:ext cx="7237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After lambda processing, data has been sent to AWS kinesis data stream , check your data showing below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220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18FB5D-B3C0-1C4D-27B9-D728FE725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7177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1D7633-9A16-9E16-F711-600D13E2E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20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6A767B-CE24-2183-CAE5-3B43605DD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3540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F52753-6137-69D4-A594-E75F59470D6F}"/>
              </a:ext>
            </a:extLst>
          </p:cNvPr>
          <p:cNvSpPr txBox="1"/>
          <p:nvPr/>
        </p:nvSpPr>
        <p:spPr>
          <a:xfrm>
            <a:off x="3047215" y="3108191"/>
            <a:ext cx="6094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After </a:t>
            </a:r>
            <a:r>
              <a:rPr lang="en-US" b="1" dirty="0" err="1"/>
              <a:t>aws</a:t>
            </a:r>
            <a:r>
              <a:rPr lang="en-US" b="1" dirty="0"/>
              <a:t> kinesis data stream, data has been sent to AWS firehouse data stream , check your data showing below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0438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E81069-7BFC-9C92-D818-A46D7E4F3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3961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2B8239-DA76-1251-04E4-B74F0840B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3251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563BE6-0638-F2A0-5586-78734004EFA9}"/>
              </a:ext>
            </a:extLst>
          </p:cNvPr>
          <p:cNvSpPr txBox="1"/>
          <p:nvPr/>
        </p:nvSpPr>
        <p:spPr>
          <a:xfrm>
            <a:off x="3047215" y="3108191"/>
            <a:ext cx="6094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After all processing has been done then streaming data sent to destination of s3.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088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58344E-1E4A-7E84-9E7B-FFA227264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411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6EC029-A1E1-03F5-DA0D-643E78927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1214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22BC18-5724-25B6-7734-BC56A0A16102}"/>
              </a:ext>
            </a:extLst>
          </p:cNvPr>
          <p:cNvSpPr txBox="1"/>
          <p:nvPr/>
        </p:nvSpPr>
        <p:spPr>
          <a:xfrm>
            <a:off x="4461236" y="2909508"/>
            <a:ext cx="60944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Thank You</a:t>
            </a:r>
            <a:endParaRPr lang="en-IN" sz="4800" dirty="0"/>
          </a:p>
        </p:txBody>
      </p:sp>
    </p:spTree>
    <p:extLst>
      <p:ext uri="{BB962C8B-B14F-4D97-AF65-F5344CB8AC3E}">
        <p14:creationId xmlns:p14="http://schemas.microsoft.com/office/powerpoint/2010/main" val="3105849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82FC65-8275-CCE0-1DF1-7C5B0A3D9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872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DAF826-2D22-B00A-3DA5-291D7CF79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503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DF335D-08DF-9279-AF33-08DA574FB003}"/>
              </a:ext>
            </a:extLst>
          </p:cNvPr>
          <p:cNvSpPr txBox="1"/>
          <p:nvPr/>
        </p:nvSpPr>
        <p:spPr>
          <a:xfrm>
            <a:off x="3330019" y="1837037"/>
            <a:ext cx="6094428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/>
              <a:t>2. Create a Kinesis Data Stream</a:t>
            </a:r>
          </a:p>
          <a:p>
            <a:pPr>
              <a:buNone/>
            </a:pPr>
            <a:r>
              <a:rPr lang="en-US" dirty="0"/>
              <a:t>Purpose: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Receives events from Lambda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Acts as real-time streaming buffer</a:t>
            </a:r>
          </a:p>
          <a:p>
            <a:pPr>
              <a:buNone/>
            </a:pPr>
            <a:r>
              <a:rPr lang="en-US" dirty="0"/>
              <a:t>Steps: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Go to </a:t>
            </a:r>
            <a:r>
              <a:rPr lang="en-US" b="1" dirty="0"/>
              <a:t>Kinesis → Data Streams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Click </a:t>
            </a:r>
            <a:r>
              <a:rPr lang="en-US" b="1" dirty="0"/>
              <a:t>Create Data Stream</a:t>
            </a:r>
            <a:endParaRPr lang="en-US" dirty="0"/>
          </a:p>
          <a:p>
            <a:r>
              <a:rPr lang="en-US" dirty="0"/>
              <a:t>Give name: </a:t>
            </a:r>
            <a:r>
              <a:rPr lang="en-IN" dirty="0"/>
              <a:t>transaction-</a:t>
            </a:r>
            <a:r>
              <a:rPr lang="en-IN" dirty="0" err="1"/>
              <a:t>realtime</a:t>
            </a:r>
            <a:r>
              <a:rPr lang="en-IN" dirty="0"/>
              <a:t>-data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Select shards based on throughput</a:t>
            </a:r>
          </a:p>
        </p:txBody>
      </p:sp>
    </p:spTree>
    <p:extLst>
      <p:ext uri="{BB962C8B-B14F-4D97-AF65-F5344CB8AC3E}">
        <p14:creationId xmlns:p14="http://schemas.microsoft.com/office/powerpoint/2010/main" val="3772228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CD759D-1FFD-5400-1E27-8C3616286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730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363A32-DF21-2066-E9DF-9BF1EBE41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9711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851</Words>
  <Application>Microsoft Office PowerPoint</Application>
  <PresentationFormat>Widescreen</PresentationFormat>
  <Paragraphs>147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Calibri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Syed Ameer</dc:creator>
  <cp:lastModifiedBy>Syed Ameer</cp:lastModifiedBy>
  <cp:revision>1</cp:revision>
  <dcterms:created xsi:type="dcterms:W3CDTF">2026-02-22T15:46:56Z</dcterms:created>
  <dcterms:modified xsi:type="dcterms:W3CDTF">2026-02-22T16:15:48Z</dcterms:modified>
</cp:coreProperties>
</file>